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82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8F6-94E5-447D-A532-3FD31FCAB5D1}" type="datetimeFigureOut">
              <a:rPr lang="lt-LT" smtClean="0"/>
              <a:t>2019.11.25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FB33-DBE4-4956-A67A-641A2DA27DA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89931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8F6-94E5-447D-A532-3FD31FCAB5D1}" type="datetimeFigureOut">
              <a:rPr lang="lt-LT" smtClean="0"/>
              <a:t>2019.11.25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FB33-DBE4-4956-A67A-641A2DA27DA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54278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8F6-94E5-447D-A532-3FD31FCAB5D1}" type="datetimeFigureOut">
              <a:rPr lang="lt-LT" smtClean="0"/>
              <a:t>2019.11.25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FB33-DBE4-4956-A67A-641A2DA27DA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586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8F6-94E5-447D-A532-3FD31FCAB5D1}" type="datetimeFigureOut">
              <a:rPr lang="lt-LT" smtClean="0"/>
              <a:t>2019.11.25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FB33-DBE4-4956-A67A-641A2DA27DA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84960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8F6-94E5-447D-A532-3FD31FCAB5D1}" type="datetimeFigureOut">
              <a:rPr lang="lt-LT" smtClean="0"/>
              <a:t>2019.11.25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FB33-DBE4-4956-A67A-641A2DA27DA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05619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8F6-94E5-447D-A532-3FD31FCAB5D1}" type="datetimeFigureOut">
              <a:rPr lang="lt-LT" smtClean="0"/>
              <a:t>2019.11.25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FB33-DBE4-4956-A67A-641A2DA27DA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2727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8F6-94E5-447D-A532-3FD31FCAB5D1}" type="datetimeFigureOut">
              <a:rPr lang="lt-LT" smtClean="0"/>
              <a:t>2019.11.25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FB33-DBE4-4956-A67A-641A2DA27DA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20699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8F6-94E5-447D-A532-3FD31FCAB5D1}" type="datetimeFigureOut">
              <a:rPr lang="lt-LT" smtClean="0"/>
              <a:t>2019.11.25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FB33-DBE4-4956-A67A-641A2DA27DA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37616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8F6-94E5-447D-A532-3FD31FCAB5D1}" type="datetimeFigureOut">
              <a:rPr lang="lt-LT" smtClean="0"/>
              <a:t>2019.11.25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FB33-DBE4-4956-A67A-641A2DA27DA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92976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8F6-94E5-447D-A532-3FD31FCAB5D1}" type="datetimeFigureOut">
              <a:rPr lang="lt-LT" smtClean="0"/>
              <a:t>2019.11.25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FB33-DBE4-4956-A67A-641A2DA27DA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47824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8F6-94E5-447D-A532-3FD31FCAB5D1}" type="datetimeFigureOut">
              <a:rPr lang="lt-LT" smtClean="0"/>
              <a:t>2019.11.25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8FB33-DBE4-4956-A67A-641A2DA27DA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3997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3F8F6-94E5-447D-A532-3FD31FCAB5D1}" type="datetimeFigureOut">
              <a:rPr lang="lt-LT" smtClean="0"/>
              <a:t>2019.11.25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8FB33-DBE4-4956-A67A-641A2DA27DA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5077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80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000" b="1" dirty="0" smtClean="0">
                <a:solidFill>
                  <a:schemeClr val="tx2"/>
                </a:solidFill>
              </a:rPr>
              <a:t>Mokesčiai individualiems klientams bankuose:</a:t>
            </a:r>
            <a:endParaRPr lang="lt-LT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Lentelė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761879"/>
              </p:ext>
            </p:extLst>
          </p:nvPr>
        </p:nvGraphicFramePr>
        <p:xfrm>
          <a:off x="467544" y="692695"/>
          <a:ext cx="8208912" cy="6061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8021"/>
                <a:gridCol w="2774547"/>
                <a:gridCol w="3096344"/>
              </a:tblGrid>
              <a:tr h="894753">
                <a:tc>
                  <a:txBody>
                    <a:bodyPr/>
                    <a:lstStyle/>
                    <a:p>
                      <a:r>
                        <a:rPr lang="lt-LT" dirty="0" smtClean="0"/>
                        <a:t>Įkainiai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err="1" smtClean="0"/>
                        <a:t>mBank</a:t>
                      </a:r>
                      <a:r>
                        <a:rPr lang="lt-LT" dirty="0" smtClean="0"/>
                        <a:t> Lenkija</a:t>
                      </a:r>
                    </a:p>
                    <a:p>
                      <a:r>
                        <a:rPr lang="lt-LT" dirty="0" smtClean="0"/>
                        <a:t>(Vokietijos </a:t>
                      </a:r>
                      <a:r>
                        <a:rPr lang="lt-LT" dirty="0" err="1" smtClean="0"/>
                        <a:t>kap</a:t>
                      </a:r>
                      <a:r>
                        <a:rPr lang="lt-LT" dirty="0" smtClean="0"/>
                        <a:t>.)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SEB</a:t>
                      </a:r>
                      <a:r>
                        <a:rPr lang="lt-LT" baseline="0" dirty="0" smtClean="0"/>
                        <a:t> bankas</a:t>
                      </a:r>
                      <a:endParaRPr lang="lt-LT" dirty="0"/>
                    </a:p>
                  </a:txBody>
                  <a:tcPr/>
                </a:tc>
              </a:tr>
              <a:tr h="626327">
                <a:tc>
                  <a:txBody>
                    <a:bodyPr/>
                    <a:lstStyle/>
                    <a:p>
                      <a:r>
                        <a:rPr lang="lt-LT" dirty="0" smtClean="0"/>
                        <a:t>Sąskaitos atidarymo mokestis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894753">
                <a:tc>
                  <a:txBody>
                    <a:bodyPr/>
                    <a:lstStyle/>
                    <a:p>
                      <a:r>
                        <a:rPr lang="lt-LT" dirty="0" smtClean="0"/>
                        <a:t>Mėnesinis sąsk. aptarnavimo mokestis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1,5</a:t>
                      </a:r>
                      <a:endParaRPr lang="lt-LT" dirty="0"/>
                    </a:p>
                  </a:txBody>
                  <a:tcPr/>
                </a:tc>
              </a:tr>
              <a:tr h="626327">
                <a:tc>
                  <a:txBody>
                    <a:bodyPr/>
                    <a:lstStyle/>
                    <a:p>
                      <a:r>
                        <a:rPr lang="lt-LT" dirty="0" smtClean="0"/>
                        <a:t>Kortelės mėnesinis mokestis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0,7</a:t>
                      </a:r>
                      <a:endParaRPr lang="lt-LT" dirty="0"/>
                    </a:p>
                  </a:txBody>
                  <a:tcPr/>
                </a:tc>
              </a:tr>
              <a:tr h="1163179">
                <a:tc>
                  <a:txBody>
                    <a:bodyPr/>
                    <a:lstStyle/>
                    <a:p>
                      <a:r>
                        <a:rPr lang="lt-LT" dirty="0" smtClean="0"/>
                        <a:t>Grynųjų pinigų paėmimas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Iki </a:t>
                      </a:r>
                      <a:r>
                        <a:rPr lang="lt-LT" dirty="0" smtClean="0"/>
                        <a:t>550</a:t>
                      </a:r>
                      <a:r>
                        <a:rPr lang="pl-PL" baseline="0" dirty="0" smtClean="0"/>
                        <a:t>EUR/m</a:t>
                      </a:r>
                      <a:r>
                        <a:rPr lang="lt-LT" baseline="0" dirty="0" err="1" smtClean="0"/>
                        <a:t>ėn</a:t>
                      </a:r>
                      <a:r>
                        <a:rPr lang="lt-LT" baseline="0" dirty="0" smtClean="0"/>
                        <a:t>. – </a:t>
                      </a:r>
                      <a:r>
                        <a:rPr lang="pl-PL" baseline="0" dirty="0" err="1" smtClean="0"/>
                        <a:t>nemokamai</a:t>
                      </a:r>
                      <a:r>
                        <a:rPr lang="lt-LT" baseline="0" dirty="0" smtClean="0"/>
                        <a:t>,</a:t>
                      </a:r>
                    </a:p>
                    <a:p>
                      <a:r>
                        <a:rPr lang="lt-LT" baseline="0" dirty="0" smtClean="0"/>
                        <a:t>viršijus 0,8</a:t>
                      </a:r>
                      <a:r>
                        <a:rPr lang="pl-PL" baseline="0" dirty="0" smtClean="0"/>
                        <a:t>% </a:t>
                      </a:r>
                      <a:r>
                        <a:rPr lang="pl-PL" baseline="0" dirty="0" err="1" smtClean="0"/>
                        <a:t>nuo</a:t>
                      </a:r>
                      <a:r>
                        <a:rPr lang="pl-PL" baseline="0" dirty="0" smtClean="0"/>
                        <a:t> </a:t>
                      </a:r>
                      <a:r>
                        <a:rPr lang="pl-PL" baseline="0" dirty="0" err="1" smtClean="0"/>
                        <a:t>sumos</a:t>
                      </a:r>
                      <a:endParaRPr lang="lt-LT" dirty="0"/>
                    </a:p>
                  </a:txBody>
                  <a:tcPr/>
                </a:tc>
              </a:tr>
              <a:tr h="626327">
                <a:tc>
                  <a:txBody>
                    <a:bodyPr/>
                    <a:lstStyle/>
                    <a:p>
                      <a:r>
                        <a:rPr lang="lt-LT" dirty="0" smtClean="0"/>
                        <a:t>Mokestis</a:t>
                      </a:r>
                      <a:r>
                        <a:rPr lang="lt-LT" baseline="0" dirty="0" smtClean="0"/>
                        <a:t> už vietinius pavedimus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Banke - 5, </a:t>
                      </a:r>
                    </a:p>
                    <a:p>
                      <a:r>
                        <a:rPr lang="lt-LT" dirty="0" smtClean="0"/>
                        <a:t>Internetu -0,29</a:t>
                      </a:r>
                      <a:endParaRPr lang="lt-LT" dirty="0"/>
                    </a:p>
                  </a:txBody>
                  <a:tcPr/>
                </a:tc>
              </a:tr>
              <a:tr h="11450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Mokestis</a:t>
                      </a:r>
                      <a:r>
                        <a:rPr lang="lt-LT" baseline="0" dirty="0" smtClean="0"/>
                        <a:t> už tarptautinius pavedimus</a:t>
                      </a:r>
                      <a:endParaRPr lang="lt-LT" dirty="0" smtClean="0"/>
                    </a:p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Banke -5,</a:t>
                      </a:r>
                    </a:p>
                    <a:p>
                      <a:r>
                        <a:rPr lang="lt-LT" dirty="0" smtClean="0"/>
                        <a:t>Internetu-0,41</a:t>
                      </a:r>
                      <a:endParaRPr lang="lt-L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489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336704"/>
          </a:xfrm>
        </p:spPr>
        <p:txBody>
          <a:bodyPr/>
          <a:lstStyle/>
          <a:p>
            <a:pPr marL="0" indent="0">
              <a:buNone/>
            </a:pPr>
            <a:r>
              <a:rPr lang="lt-LT" sz="2000" b="1" dirty="0">
                <a:solidFill>
                  <a:schemeClr val="tx2"/>
                </a:solidFill>
              </a:rPr>
              <a:t>Mokesčiai individualiems klientams </a:t>
            </a:r>
            <a:r>
              <a:rPr lang="lt-LT" sz="2000" b="1" dirty="0" smtClean="0">
                <a:solidFill>
                  <a:schemeClr val="tx2"/>
                </a:solidFill>
              </a:rPr>
              <a:t>bankuose</a:t>
            </a:r>
            <a:r>
              <a:rPr lang="lt-LT" sz="2000" b="1" dirty="0">
                <a:solidFill>
                  <a:schemeClr val="tx2"/>
                </a:solidFill>
              </a:rPr>
              <a:t>:</a:t>
            </a:r>
          </a:p>
          <a:p>
            <a:pPr marL="0" indent="0">
              <a:buNone/>
            </a:pPr>
            <a:endParaRPr lang="lt-LT" dirty="0"/>
          </a:p>
        </p:txBody>
      </p:sp>
      <p:graphicFrame>
        <p:nvGraphicFramePr>
          <p:cNvPr id="4" name="Lentelė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833933"/>
              </p:ext>
            </p:extLst>
          </p:nvPr>
        </p:nvGraphicFramePr>
        <p:xfrm>
          <a:off x="467544" y="692695"/>
          <a:ext cx="8064896" cy="6004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8051"/>
                <a:gridCol w="2560501"/>
                <a:gridCol w="3096344"/>
              </a:tblGrid>
              <a:tr h="7138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Įkainiai </a:t>
                      </a:r>
                    </a:p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err="1" smtClean="0"/>
                        <a:t>Bank</a:t>
                      </a:r>
                      <a:r>
                        <a:rPr lang="lt-LT" baseline="0" dirty="0" smtClean="0"/>
                        <a:t> ING Lenkija</a:t>
                      </a:r>
                    </a:p>
                    <a:p>
                      <a:r>
                        <a:rPr lang="lt-LT" baseline="0" dirty="0" smtClean="0"/>
                        <a:t>(Nyderlandų </a:t>
                      </a:r>
                      <a:r>
                        <a:rPr lang="lt-LT" baseline="0" dirty="0" err="1" smtClean="0"/>
                        <a:t>kap</a:t>
                      </a:r>
                      <a:r>
                        <a:rPr lang="lt-LT" baseline="0" dirty="0" smtClean="0"/>
                        <a:t>.)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SWEDBANK</a:t>
                      </a:r>
                      <a:r>
                        <a:rPr lang="lt-LT" baseline="0" dirty="0" smtClean="0"/>
                        <a:t> bankas</a:t>
                      </a:r>
                      <a:endParaRPr lang="lt-LT" dirty="0"/>
                    </a:p>
                  </a:txBody>
                  <a:tcPr/>
                </a:tc>
              </a:tr>
              <a:tr h="713865">
                <a:tc>
                  <a:txBody>
                    <a:bodyPr/>
                    <a:lstStyle/>
                    <a:p>
                      <a:r>
                        <a:rPr lang="lt-LT" dirty="0" smtClean="0"/>
                        <a:t>Sąskaitos atidarymo mokestis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898348">
                <a:tc>
                  <a:txBody>
                    <a:bodyPr/>
                    <a:lstStyle/>
                    <a:p>
                      <a:r>
                        <a:rPr lang="lt-LT" dirty="0" smtClean="0"/>
                        <a:t>Mėnesinis sąsk. aptarnavimo mokestis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0,5</a:t>
                      </a:r>
                      <a:endParaRPr lang="lt-LT" dirty="0"/>
                    </a:p>
                  </a:txBody>
                  <a:tcPr/>
                </a:tc>
              </a:tr>
              <a:tr h="713865">
                <a:tc>
                  <a:txBody>
                    <a:bodyPr/>
                    <a:lstStyle/>
                    <a:p>
                      <a:r>
                        <a:rPr lang="lt-LT" dirty="0" smtClean="0"/>
                        <a:t>Kortelės mėnesinis mokestis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0,7</a:t>
                      </a:r>
                      <a:endParaRPr lang="lt-LT" dirty="0"/>
                    </a:p>
                  </a:txBody>
                  <a:tcPr/>
                </a:tc>
              </a:tr>
              <a:tr h="1336494">
                <a:tc>
                  <a:txBody>
                    <a:bodyPr/>
                    <a:lstStyle/>
                    <a:p>
                      <a:r>
                        <a:rPr lang="lt-LT" dirty="0" smtClean="0"/>
                        <a:t>Grynųjų pinigų paėmimas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Iki </a:t>
                      </a:r>
                      <a:r>
                        <a:rPr lang="lt-LT" dirty="0" smtClean="0"/>
                        <a:t>550</a:t>
                      </a:r>
                      <a:r>
                        <a:rPr lang="pl-PL" baseline="0" dirty="0" smtClean="0"/>
                        <a:t>EUR/m</a:t>
                      </a:r>
                      <a:r>
                        <a:rPr lang="lt-LT" baseline="0" dirty="0" err="1" smtClean="0"/>
                        <a:t>ėn</a:t>
                      </a:r>
                      <a:r>
                        <a:rPr lang="lt-LT" baseline="0" dirty="0" smtClean="0"/>
                        <a:t>. – </a:t>
                      </a:r>
                      <a:r>
                        <a:rPr lang="pl-PL" baseline="0" dirty="0" err="1" smtClean="0"/>
                        <a:t>nemokamai</a:t>
                      </a:r>
                      <a:r>
                        <a:rPr lang="lt-LT" baseline="0" dirty="0" smtClean="0"/>
                        <a:t>,</a:t>
                      </a:r>
                    </a:p>
                    <a:p>
                      <a:r>
                        <a:rPr lang="lt-LT" baseline="0" dirty="0" smtClean="0"/>
                        <a:t>viršijus 0,4</a:t>
                      </a:r>
                      <a:r>
                        <a:rPr lang="pl-PL" baseline="0" dirty="0" smtClean="0"/>
                        <a:t>% </a:t>
                      </a:r>
                      <a:r>
                        <a:rPr lang="pl-PL" baseline="0" dirty="0" err="1" smtClean="0"/>
                        <a:t>nuo</a:t>
                      </a:r>
                      <a:r>
                        <a:rPr lang="pl-PL" baseline="0" dirty="0" smtClean="0"/>
                        <a:t> </a:t>
                      </a:r>
                      <a:r>
                        <a:rPr lang="pl-PL" baseline="0" dirty="0" err="1" smtClean="0"/>
                        <a:t>sumos</a:t>
                      </a:r>
                      <a:endParaRPr lang="lt-LT" dirty="0" smtClean="0"/>
                    </a:p>
                  </a:txBody>
                  <a:tcPr/>
                </a:tc>
              </a:tr>
              <a:tr h="713865">
                <a:tc>
                  <a:txBody>
                    <a:bodyPr/>
                    <a:lstStyle/>
                    <a:p>
                      <a:r>
                        <a:rPr lang="lt-LT" dirty="0" smtClean="0"/>
                        <a:t>Mokestis</a:t>
                      </a:r>
                      <a:r>
                        <a:rPr lang="lt-LT" baseline="0" dirty="0" smtClean="0"/>
                        <a:t> už vietinius pavedimus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Banke - 2, </a:t>
                      </a:r>
                    </a:p>
                    <a:p>
                      <a:r>
                        <a:rPr lang="lt-LT" dirty="0" smtClean="0"/>
                        <a:t>Internetu -0,23</a:t>
                      </a:r>
                    </a:p>
                  </a:txBody>
                  <a:tcPr/>
                </a:tc>
              </a:tr>
              <a:tr h="8575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Mokestis</a:t>
                      </a:r>
                      <a:r>
                        <a:rPr lang="lt-LT" baseline="0" dirty="0" smtClean="0"/>
                        <a:t> už tarptautinius pavedimus</a:t>
                      </a:r>
                      <a:endParaRPr lang="lt-L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5 PLN (~1,2</a:t>
                      </a:r>
                      <a:r>
                        <a:rPr lang="lt-LT" baseline="0" dirty="0" smtClean="0"/>
                        <a:t> EUR)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Banke - 2, </a:t>
                      </a:r>
                    </a:p>
                    <a:p>
                      <a:r>
                        <a:rPr lang="lt-LT" dirty="0" smtClean="0"/>
                        <a:t>Internetu -0,41</a:t>
                      </a:r>
                    </a:p>
                    <a:p>
                      <a:endParaRPr lang="lt-L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46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7075001"/>
              </p:ext>
            </p:extLst>
          </p:nvPr>
        </p:nvGraphicFramePr>
        <p:xfrm>
          <a:off x="539552" y="260653"/>
          <a:ext cx="8208912" cy="6408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736304"/>
                <a:gridCol w="2736304"/>
              </a:tblGrid>
              <a:tr h="10545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Įkainiai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err="1" smtClean="0"/>
                        <a:t>Bank</a:t>
                      </a:r>
                      <a:r>
                        <a:rPr lang="lt-LT" dirty="0" smtClean="0"/>
                        <a:t> </a:t>
                      </a:r>
                      <a:r>
                        <a:rPr lang="lt-LT" dirty="0" err="1" smtClean="0"/>
                        <a:t>Milennium</a:t>
                      </a:r>
                      <a:r>
                        <a:rPr lang="lt-LT" dirty="0" smtClean="0"/>
                        <a:t> Lenkija (Portugalijos</a:t>
                      </a:r>
                      <a:r>
                        <a:rPr lang="lt-LT" baseline="0" dirty="0" smtClean="0"/>
                        <a:t> </a:t>
                      </a:r>
                      <a:r>
                        <a:rPr lang="lt-LT" baseline="0" dirty="0" err="1" smtClean="0"/>
                        <a:t>kap</a:t>
                      </a:r>
                      <a:r>
                        <a:rPr lang="lt-LT" baseline="0" dirty="0" smtClean="0"/>
                        <a:t>.</a:t>
                      </a:r>
                      <a:r>
                        <a:rPr lang="lt-LT" dirty="0" smtClean="0"/>
                        <a:t>)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LUMINOR Lietuvoje </a:t>
                      </a:r>
                      <a:endParaRPr lang="lt-LT" dirty="0"/>
                    </a:p>
                  </a:txBody>
                  <a:tcPr/>
                </a:tc>
              </a:tr>
              <a:tr h="811229">
                <a:tc>
                  <a:txBody>
                    <a:bodyPr/>
                    <a:lstStyle/>
                    <a:p>
                      <a:r>
                        <a:rPr lang="lt-LT" dirty="0" smtClean="0"/>
                        <a:t>Sąskaitos atidarymo mokestis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</a:tr>
              <a:tr h="811229">
                <a:tc>
                  <a:txBody>
                    <a:bodyPr/>
                    <a:lstStyle/>
                    <a:p>
                      <a:r>
                        <a:rPr lang="lt-LT" dirty="0" smtClean="0"/>
                        <a:t>Mėnesinis sąsk. aptarnavimo mokestis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1,5</a:t>
                      </a:r>
                      <a:endParaRPr lang="lt-LT" dirty="0"/>
                    </a:p>
                  </a:txBody>
                  <a:tcPr/>
                </a:tc>
              </a:tr>
              <a:tr h="811229">
                <a:tc>
                  <a:txBody>
                    <a:bodyPr/>
                    <a:lstStyle/>
                    <a:p>
                      <a:r>
                        <a:rPr lang="lt-LT" dirty="0" smtClean="0"/>
                        <a:t>Kortelės mėnesinis mokestis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1,0</a:t>
                      </a:r>
                      <a:endParaRPr lang="lt-LT" dirty="0"/>
                    </a:p>
                  </a:txBody>
                  <a:tcPr/>
                </a:tc>
              </a:tr>
              <a:tr h="1297967">
                <a:tc>
                  <a:txBody>
                    <a:bodyPr/>
                    <a:lstStyle/>
                    <a:p>
                      <a:r>
                        <a:rPr lang="lt-LT" dirty="0" smtClean="0"/>
                        <a:t>Grynųjų pinigų paėmimas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Iki </a:t>
                      </a:r>
                      <a:r>
                        <a:rPr lang="lt-LT" dirty="0" smtClean="0"/>
                        <a:t>550</a:t>
                      </a:r>
                      <a:r>
                        <a:rPr lang="pl-PL" baseline="0" dirty="0" smtClean="0"/>
                        <a:t>EUR/m</a:t>
                      </a:r>
                      <a:r>
                        <a:rPr lang="lt-LT" baseline="0" dirty="0" err="1" smtClean="0"/>
                        <a:t>ėn</a:t>
                      </a:r>
                      <a:r>
                        <a:rPr lang="lt-LT" baseline="0" dirty="0" smtClean="0"/>
                        <a:t>. – </a:t>
                      </a:r>
                      <a:r>
                        <a:rPr lang="pl-PL" baseline="0" dirty="0" err="1" smtClean="0"/>
                        <a:t>nemokamai</a:t>
                      </a:r>
                      <a:r>
                        <a:rPr lang="lt-LT" baseline="0" dirty="0" smtClean="0"/>
                        <a:t>,</a:t>
                      </a:r>
                    </a:p>
                    <a:p>
                      <a:r>
                        <a:rPr lang="lt-LT" baseline="0" dirty="0" smtClean="0"/>
                        <a:t>viršijus 0,4</a:t>
                      </a:r>
                      <a:r>
                        <a:rPr lang="pl-PL" baseline="0" dirty="0" smtClean="0"/>
                        <a:t>% </a:t>
                      </a:r>
                      <a:r>
                        <a:rPr lang="pl-PL" baseline="0" dirty="0" err="1" smtClean="0"/>
                        <a:t>nuo</a:t>
                      </a:r>
                      <a:r>
                        <a:rPr lang="pl-PL" baseline="0" dirty="0" smtClean="0"/>
                        <a:t> </a:t>
                      </a:r>
                      <a:r>
                        <a:rPr lang="pl-PL" baseline="0" dirty="0" err="1" smtClean="0"/>
                        <a:t>sumos</a:t>
                      </a:r>
                      <a:r>
                        <a:rPr lang="lt-LT" baseline="0" dirty="0" smtClean="0"/>
                        <a:t>,min. 0,4EUR </a:t>
                      </a:r>
                      <a:endParaRPr lang="lt-LT" dirty="0" smtClean="0"/>
                    </a:p>
                  </a:txBody>
                  <a:tcPr/>
                </a:tc>
              </a:tr>
              <a:tr h="811229">
                <a:tc>
                  <a:txBody>
                    <a:bodyPr/>
                    <a:lstStyle/>
                    <a:p>
                      <a:r>
                        <a:rPr lang="lt-LT" dirty="0" smtClean="0"/>
                        <a:t>Mokestis</a:t>
                      </a:r>
                      <a:r>
                        <a:rPr lang="lt-LT" baseline="0" dirty="0" smtClean="0"/>
                        <a:t> už vietinius pavedimus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Banke - 5, </a:t>
                      </a:r>
                    </a:p>
                    <a:p>
                      <a:r>
                        <a:rPr lang="lt-LT" dirty="0" smtClean="0"/>
                        <a:t>Internetu -0</a:t>
                      </a:r>
                    </a:p>
                  </a:txBody>
                  <a:tcPr/>
                </a:tc>
              </a:tr>
              <a:tr h="8112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Mokestis</a:t>
                      </a:r>
                      <a:r>
                        <a:rPr lang="lt-LT" baseline="0" dirty="0" smtClean="0"/>
                        <a:t> už tarptautinius pavedimus</a:t>
                      </a:r>
                      <a:endParaRPr lang="lt-LT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5 (~1,2 EUR)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Banke - 5, </a:t>
                      </a:r>
                    </a:p>
                    <a:p>
                      <a:r>
                        <a:rPr lang="lt-LT" dirty="0" smtClean="0"/>
                        <a:t>Internetu -0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560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</Words>
  <Application>Microsoft Office PowerPoint</Application>
  <PresentationFormat>Demonstracija ekrane (4:3)</PresentationFormat>
  <Paragraphs>76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3</vt:i4>
      </vt:variant>
    </vt:vector>
  </HeadingPairs>
  <TitlesOfParts>
    <vt:vector size="4" baseType="lpstr">
      <vt:lpstr>Office tema</vt:lpstr>
      <vt:lpstr>PowerPoint pristatymas</vt:lpstr>
      <vt:lpstr>PowerPoint pristatymas</vt:lpstr>
      <vt:lpstr>PowerPoint pristatymas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TARAŠKEVIČ Ivona</dc:creator>
  <cp:lastModifiedBy>TARAŠKEVIČ Ivona</cp:lastModifiedBy>
  <cp:revision>1</cp:revision>
  <dcterms:created xsi:type="dcterms:W3CDTF">2019-11-25T10:45:05Z</dcterms:created>
  <dcterms:modified xsi:type="dcterms:W3CDTF">2019-11-25T10:45:56Z</dcterms:modified>
</cp:coreProperties>
</file>